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3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341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459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8742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176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8014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18236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0428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589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722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362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1653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EE937-4360-4E47-B722-2D3A52502CE3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27CF2-DD93-4BD8-9357-C9BBF81FC10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0479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32"/>
            <a:ext cx="12192000" cy="6881532"/>
          </a:xfrm>
          <a:prstGeom prst="rect">
            <a:avLst/>
          </a:prstGeom>
        </p:spPr>
      </p:pic>
      <p:sp>
        <p:nvSpPr>
          <p:cNvPr id="4" name="Trapezoid 3"/>
          <p:cNvSpPr/>
          <p:nvPr/>
        </p:nvSpPr>
        <p:spPr>
          <a:xfrm rot="5400000">
            <a:off x="5871563" y="-2671162"/>
            <a:ext cx="3213846" cy="8556172"/>
          </a:xfrm>
          <a:prstGeom prst="trapezoid">
            <a:avLst/>
          </a:prstGeom>
          <a:solidFill>
            <a:schemeClr val="tx2">
              <a:lumMod val="60000"/>
              <a:lumOff val="4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ZA" sz="4400" dirty="0" smtClean="0">
                <a:latin typeface="Comic Sans MS" panose="030F0702030302020204" pitchFamily="66" charset="0"/>
              </a:rPr>
              <a:t> </a:t>
            </a:r>
            <a:r>
              <a:rPr lang="en-ZA" sz="5400" b="1" dirty="0" smtClean="0">
                <a:latin typeface="Comic Sans MS" panose="030F0702030302020204" pitchFamily="66" charset="0"/>
              </a:rPr>
              <a:t>Level 3</a:t>
            </a:r>
          </a:p>
          <a:p>
            <a:pPr algn="ctr"/>
            <a:r>
              <a:rPr lang="en-ZA" sz="5400" b="1" dirty="0" smtClean="0">
                <a:latin typeface="Comic Sans MS" panose="030F0702030302020204" pitchFamily="66" charset="0"/>
              </a:rPr>
              <a:t>Word-processing …</a:t>
            </a:r>
            <a:r>
              <a:rPr lang="en-ZA" sz="2400" b="1" dirty="0" smtClean="0"/>
              <a:t> </a:t>
            </a:r>
            <a:endParaRPr lang="en-ZA" sz="2400" b="1" dirty="0"/>
          </a:p>
        </p:txBody>
      </p:sp>
      <p:sp>
        <p:nvSpPr>
          <p:cNvPr id="5" name="Trapezoid 4"/>
          <p:cNvSpPr/>
          <p:nvPr/>
        </p:nvSpPr>
        <p:spPr>
          <a:xfrm rot="16200000" flipH="1">
            <a:off x="6908428" y="1875864"/>
            <a:ext cx="3032312" cy="6979026"/>
          </a:xfrm>
          <a:prstGeom prst="trapezoi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ZA" sz="5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 in MS Word</a:t>
            </a:r>
            <a:endParaRPr lang="en-ZA" sz="5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76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79" t="18840" r="14600" b="4126"/>
          <a:stretch/>
        </p:blipFill>
        <p:spPr>
          <a:xfrm>
            <a:off x="0" y="201706"/>
            <a:ext cx="12205470" cy="6687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457352">
            <a:off x="604101" y="1729301"/>
            <a:ext cx="9845948" cy="31393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ZA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Change the page layout and use columns and tables …</a:t>
            </a:r>
            <a:endParaRPr lang="en-ZA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20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0612" cy="6857999"/>
          </a:xfrm>
          <a:prstGeom prst="rect">
            <a:avLst/>
          </a:prstGeom>
        </p:spPr>
      </p:pic>
      <p:sp>
        <p:nvSpPr>
          <p:cNvPr id="3" name="Explosion 2 2"/>
          <p:cNvSpPr/>
          <p:nvPr/>
        </p:nvSpPr>
        <p:spPr>
          <a:xfrm rot="19291293">
            <a:off x="-514277" y="1540361"/>
            <a:ext cx="7170016" cy="4388851"/>
          </a:xfrm>
          <a:prstGeom prst="irregularSeal2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ZA" sz="4800" dirty="0" smtClean="0">
                <a:latin typeface="Comic Sans MS" panose="030F0702030302020204" pitchFamily="66" charset="0"/>
              </a:rPr>
              <a:t>… and insert pictures.</a:t>
            </a:r>
            <a:endParaRPr lang="en-ZA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112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624"/>
            <a:ext cx="12192000" cy="67713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207648"/>
            <a:ext cx="11618259" cy="31393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6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Remember to spell check and preview your document before you print it.</a:t>
            </a:r>
            <a:endParaRPr lang="en-ZA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053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37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 vd Straaten</dc:creator>
  <cp:lastModifiedBy>FA vd Straaten</cp:lastModifiedBy>
  <cp:revision>7</cp:revision>
  <dcterms:created xsi:type="dcterms:W3CDTF">2013-06-21T19:03:52Z</dcterms:created>
  <dcterms:modified xsi:type="dcterms:W3CDTF">2013-06-24T10:07:54Z</dcterms:modified>
</cp:coreProperties>
</file>