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13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4229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54049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14375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36757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2057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3785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79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473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61107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24126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6499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445B8-BAC5-4BF9-815D-E0864764FF2A}" type="datetimeFigureOut">
              <a:rPr lang="en-ZA" smtClean="0"/>
              <a:t>24/06/2013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96225-3EDE-46BF-AF60-9385E162A7B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733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7" t="3860" r="5237" b="3162"/>
          <a:stretch/>
        </p:blipFill>
        <p:spPr>
          <a:xfrm>
            <a:off x="-215153" y="0"/>
            <a:ext cx="124071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8424" y="1048871"/>
            <a:ext cx="6979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Level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5999" y="1949824"/>
            <a:ext cx="8269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Presentations in MS PowerPoint</a:t>
            </a:r>
            <a:endParaRPr lang="en-ZA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10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nip Same Side Corner Rectangle 2"/>
          <p:cNvSpPr/>
          <p:nvPr/>
        </p:nvSpPr>
        <p:spPr>
          <a:xfrm>
            <a:off x="1196788" y="349624"/>
            <a:ext cx="9977717" cy="4141694"/>
          </a:xfrm>
          <a:custGeom>
            <a:avLst/>
            <a:gdLst>
              <a:gd name="connsiteX0" fmla="*/ 699261 w 8417859"/>
              <a:gd name="connsiteY0" fmla="*/ 0 h 4195482"/>
              <a:gd name="connsiteX1" fmla="*/ 7718598 w 8417859"/>
              <a:gd name="connsiteY1" fmla="*/ 0 h 4195482"/>
              <a:gd name="connsiteX2" fmla="*/ 8417859 w 8417859"/>
              <a:gd name="connsiteY2" fmla="*/ 699261 h 4195482"/>
              <a:gd name="connsiteX3" fmla="*/ 8417859 w 8417859"/>
              <a:gd name="connsiteY3" fmla="*/ 4195482 h 4195482"/>
              <a:gd name="connsiteX4" fmla="*/ 8417859 w 8417859"/>
              <a:gd name="connsiteY4" fmla="*/ 4195482 h 4195482"/>
              <a:gd name="connsiteX5" fmla="*/ 0 w 8417859"/>
              <a:gd name="connsiteY5" fmla="*/ 4195482 h 4195482"/>
              <a:gd name="connsiteX6" fmla="*/ 0 w 8417859"/>
              <a:gd name="connsiteY6" fmla="*/ 4195482 h 4195482"/>
              <a:gd name="connsiteX7" fmla="*/ 0 w 8417859"/>
              <a:gd name="connsiteY7" fmla="*/ 699261 h 4195482"/>
              <a:gd name="connsiteX8" fmla="*/ 699261 w 8417859"/>
              <a:gd name="connsiteY8" fmla="*/ 0 h 4195482"/>
              <a:gd name="connsiteX0" fmla="*/ 1156461 w 8875059"/>
              <a:gd name="connsiteY0" fmla="*/ 0 h 4195482"/>
              <a:gd name="connsiteX1" fmla="*/ 8175798 w 8875059"/>
              <a:gd name="connsiteY1" fmla="*/ 0 h 4195482"/>
              <a:gd name="connsiteX2" fmla="*/ 8875059 w 8875059"/>
              <a:gd name="connsiteY2" fmla="*/ 699261 h 4195482"/>
              <a:gd name="connsiteX3" fmla="*/ 8875059 w 8875059"/>
              <a:gd name="connsiteY3" fmla="*/ 4195482 h 4195482"/>
              <a:gd name="connsiteX4" fmla="*/ 8875059 w 8875059"/>
              <a:gd name="connsiteY4" fmla="*/ 4195482 h 4195482"/>
              <a:gd name="connsiteX5" fmla="*/ 457200 w 8875059"/>
              <a:gd name="connsiteY5" fmla="*/ 4195482 h 4195482"/>
              <a:gd name="connsiteX6" fmla="*/ 0 w 8875059"/>
              <a:gd name="connsiteY6" fmla="*/ 4047564 h 4195482"/>
              <a:gd name="connsiteX7" fmla="*/ 457200 w 8875059"/>
              <a:gd name="connsiteY7" fmla="*/ 699261 h 4195482"/>
              <a:gd name="connsiteX8" fmla="*/ 1156461 w 8875059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8875059 w 9749117"/>
              <a:gd name="connsiteY2" fmla="*/ 699261 h 4195482"/>
              <a:gd name="connsiteX3" fmla="*/ 8875059 w 9749117"/>
              <a:gd name="connsiteY3" fmla="*/ 4195482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457200 w 9749117"/>
              <a:gd name="connsiteY7" fmla="*/ 699261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8875059 w 9749117"/>
              <a:gd name="connsiteY2" fmla="*/ 699261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457200 w 9749117"/>
              <a:gd name="connsiteY7" fmla="*/ 699261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8915400 w 9749117"/>
              <a:gd name="connsiteY2" fmla="*/ 699261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457200 w 9749117"/>
              <a:gd name="connsiteY7" fmla="*/ 699261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8915400 w 9749117"/>
              <a:gd name="connsiteY2" fmla="*/ 699261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457200 w 9749117"/>
              <a:gd name="connsiteY7" fmla="*/ 699261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9063318 w 9749117"/>
              <a:gd name="connsiteY2" fmla="*/ 685814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457200 w 9749117"/>
              <a:gd name="connsiteY7" fmla="*/ 699261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9063318 w 9749117"/>
              <a:gd name="connsiteY2" fmla="*/ 685814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376517 w 9749117"/>
              <a:gd name="connsiteY7" fmla="*/ 672367 h 4195482"/>
              <a:gd name="connsiteX8" fmla="*/ 1156461 w 9749117"/>
              <a:gd name="connsiteY8" fmla="*/ 0 h 4195482"/>
              <a:gd name="connsiteX0" fmla="*/ 1156461 w 9749117"/>
              <a:gd name="connsiteY0" fmla="*/ 0 h 4195482"/>
              <a:gd name="connsiteX1" fmla="*/ 8175798 w 9749117"/>
              <a:gd name="connsiteY1" fmla="*/ 0 h 4195482"/>
              <a:gd name="connsiteX2" fmla="*/ 9063318 w 9749117"/>
              <a:gd name="connsiteY2" fmla="*/ 685814 h 4195482"/>
              <a:gd name="connsiteX3" fmla="*/ 9749117 w 9749117"/>
              <a:gd name="connsiteY3" fmla="*/ 4020670 h 4195482"/>
              <a:gd name="connsiteX4" fmla="*/ 9749117 w 9749117"/>
              <a:gd name="connsiteY4" fmla="*/ 4074458 h 4195482"/>
              <a:gd name="connsiteX5" fmla="*/ 457200 w 9749117"/>
              <a:gd name="connsiteY5" fmla="*/ 4195482 h 4195482"/>
              <a:gd name="connsiteX6" fmla="*/ 0 w 9749117"/>
              <a:gd name="connsiteY6" fmla="*/ 4047564 h 4195482"/>
              <a:gd name="connsiteX7" fmla="*/ 376517 w 9749117"/>
              <a:gd name="connsiteY7" fmla="*/ 672367 h 4195482"/>
              <a:gd name="connsiteX8" fmla="*/ 1156461 w 9749117"/>
              <a:gd name="connsiteY8" fmla="*/ 0 h 4195482"/>
              <a:gd name="connsiteX0" fmla="*/ 1156461 w 9749117"/>
              <a:gd name="connsiteY0" fmla="*/ 0 h 4141694"/>
              <a:gd name="connsiteX1" fmla="*/ 8175798 w 9749117"/>
              <a:gd name="connsiteY1" fmla="*/ 0 h 4141694"/>
              <a:gd name="connsiteX2" fmla="*/ 9063318 w 9749117"/>
              <a:gd name="connsiteY2" fmla="*/ 685814 h 4141694"/>
              <a:gd name="connsiteX3" fmla="*/ 9749117 w 9749117"/>
              <a:gd name="connsiteY3" fmla="*/ 4020670 h 4141694"/>
              <a:gd name="connsiteX4" fmla="*/ 9749117 w 9749117"/>
              <a:gd name="connsiteY4" fmla="*/ 4074458 h 4141694"/>
              <a:gd name="connsiteX5" fmla="*/ 470647 w 9749117"/>
              <a:gd name="connsiteY5" fmla="*/ 4141694 h 4141694"/>
              <a:gd name="connsiteX6" fmla="*/ 0 w 9749117"/>
              <a:gd name="connsiteY6" fmla="*/ 4047564 h 4141694"/>
              <a:gd name="connsiteX7" fmla="*/ 376517 w 9749117"/>
              <a:gd name="connsiteY7" fmla="*/ 672367 h 4141694"/>
              <a:gd name="connsiteX8" fmla="*/ 1156461 w 9749117"/>
              <a:gd name="connsiteY8" fmla="*/ 0 h 4141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9117" h="4141694">
                <a:moveTo>
                  <a:pt x="1156461" y="0"/>
                </a:moveTo>
                <a:lnTo>
                  <a:pt x="8175798" y="0"/>
                </a:lnTo>
                <a:cubicBezTo>
                  <a:pt x="8422332" y="233087"/>
                  <a:pt x="9220195" y="452727"/>
                  <a:pt x="9063318" y="685814"/>
                </a:cubicBezTo>
                <a:lnTo>
                  <a:pt x="9749117" y="4020670"/>
                </a:lnTo>
                <a:lnTo>
                  <a:pt x="9749117" y="4074458"/>
                </a:lnTo>
                <a:lnTo>
                  <a:pt x="470647" y="4141694"/>
                </a:lnTo>
                <a:lnTo>
                  <a:pt x="0" y="4047564"/>
                </a:lnTo>
                <a:lnTo>
                  <a:pt x="376517" y="672367"/>
                </a:lnTo>
                <a:cubicBezTo>
                  <a:pt x="421345" y="259987"/>
                  <a:pt x="896480" y="224122"/>
                  <a:pt x="1156461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Use different slide layouts …</a:t>
            </a:r>
          </a:p>
          <a:p>
            <a:pPr algn="ctr"/>
            <a:r>
              <a:rPr lang="en-Z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Insert clip art and pictures …</a:t>
            </a:r>
          </a:p>
          <a:p>
            <a:pPr algn="ctr"/>
            <a:r>
              <a:rPr lang="en-Z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Apply animation effects …</a:t>
            </a:r>
          </a:p>
          <a:p>
            <a:pPr algn="ctr"/>
            <a:r>
              <a:rPr lang="en-Z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Use different printing options …</a:t>
            </a:r>
            <a:endParaRPr lang="en-Z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4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35" y="79011"/>
            <a:ext cx="6512565" cy="67789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93486" y="79011"/>
            <a:ext cx="5185949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8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Keep</a:t>
            </a:r>
          </a:p>
          <a:p>
            <a:r>
              <a:rPr lang="en-ZA" sz="8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text</a:t>
            </a:r>
          </a:p>
          <a:p>
            <a:r>
              <a:rPr lang="en-ZA" sz="8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short</a:t>
            </a:r>
          </a:p>
          <a:p>
            <a:r>
              <a:rPr lang="en-ZA" sz="8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and</a:t>
            </a:r>
          </a:p>
          <a:p>
            <a:r>
              <a:rPr lang="en-ZA" sz="8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sweet …</a:t>
            </a:r>
            <a:endParaRPr lang="en-ZA" sz="8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30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34932" cy="6858000"/>
          </a:xfrm>
          <a:prstGeom prst="rect">
            <a:avLst/>
          </a:prstGeom>
        </p:spPr>
      </p:pic>
      <p:sp>
        <p:nvSpPr>
          <p:cNvPr id="3" name="Trapezoid 2"/>
          <p:cNvSpPr/>
          <p:nvPr/>
        </p:nvSpPr>
        <p:spPr>
          <a:xfrm>
            <a:off x="1346201" y="72572"/>
            <a:ext cx="3776228" cy="3468914"/>
          </a:xfrm>
          <a:custGeom>
            <a:avLst/>
            <a:gdLst>
              <a:gd name="connsiteX0" fmla="*/ 0 w 2902857"/>
              <a:gd name="connsiteY0" fmla="*/ 2656114 h 2656114"/>
              <a:gd name="connsiteX1" fmla="*/ 664029 w 2902857"/>
              <a:gd name="connsiteY1" fmla="*/ 0 h 2656114"/>
              <a:gd name="connsiteX2" fmla="*/ 2238829 w 2902857"/>
              <a:gd name="connsiteY2" fmla="*/ 0 h 2656114"/>
              <a:gd name="connsiteX3" fmla="*/ 2902857 w 2902857"/>
              <a:gd name="connsiteY3" fmla="*/ 2656114 h 2656114"/>
              <a:gd name="connsiteX4" fmla="*/ 0 w 2902857"/>
              <a:gd name="connsiteY4" fmla="*/ 2656114 h 2656114"/>
              <a:gd name="connsiteX0" fmla="*/ 221343 w 3124200"/>
              <a:gd name="connsiteY0" fmla="*/ 3251199 h 3251199"/>
              <a:gd name="connsiteX1" fmla="*/ 0 w 3124200"/>
              <a:gd name="connsiteY1" fmla="*/ 0 h 3251199"/>
              <a:gd name="connsiteX2" fmla="*/ 2460172 w 3124200"/>
              <a:gd name="connsiteY2" fmla="*/ 595085 h 3251199"/>
              <a:gd name="connsiteX3" fmla="*/ 3124200 w 3124200"/>
              <a:gd name="connsiteY3" fmla="*/ 3251199 h 3251199"/>
              <a:gd name="connsiteX4" fmla="*/ 221343 w 3124200"/>
              <a:gd name="connsiteY4" fmla="*/ 3251199 h 3251199"/>
              <a:gd name="connsiteX0" fmla="*/ 221343 w 3124200"/>
              <a:gd name="connsiteY0" fmla="*/ 3251199 h 3251199"/>
              <a:gd name="connsiteX1" fmla="*/ 0 w 3124200"/>
              <a:gd name="connsiteY1" fmla="*/ 0 h 3251199"/>
              <a:gd name="connsiteX2" fmla="*/ 2068286 w 3124200"/>
              <a:gd name="connsiteY2" fmla="*/ 870857 h 3251199"/>
              <a:gd name="connsiteX3" fmla="*/ 3124200 w 3124200"/>
              <a:gd name="connsiteY3" fmla="*/ 3251199 h 3251199"/>
              <a:gd name="connsiteX4" fmla="*/ 221343 w 3124200"/>
              <a:gd name="connsiteY4" fmla="*/ 3251199 h 3251199"/>
              <a:gd name="connsiteX0" fmla="*/ 90714 w 3124200"/>
              <a:gd name="connsiteY0" fmla="*/ 3294742 h 3294742"/>
              <a:gd name="connsiteX1" fmla="*/ 0 w 3124200"/>
              <a:gd name="connsiteY1" fmla="*/ 0 h 3294742"/>
              <a:gd name="connsiteX2" fmla="*/ 2068286 w 3124200"/>
              <a:gd name="connsiteY2" fmla="*/ 870857 h 3294742"/>
              <a:gd name="connsiteX3" fmla="*/ 3124200 w 3124200"/>
              <a:gd name="connsiteY3" fmla="*/ 3251199 h 3294742"/>
              <a:gd name="connsiteX4" fmla="*/ 90714 w 3124200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880977"/>
              <a:gd name="connsiteY0" fmla="*/ 3294742 h 3294742"/>
              <a:gd name="connsiteX1" fmla="*/ 0 w 3880977"/>
              <a:gd name="connsiteY1" fmla="*/ 0 h 3294742"/>
              <a:gd name="connsiteX2" fmla="*/ 2068286 w 3880977"/>
              <a:gd name="connsiteY2" fmla="*/ 870857 h 3294742"/>
              <a:gd name="connsiteX3" fmla="*/ 2833914 w 3880977"/>
              <a:gd name="connsiteY3" fmla="*/ 1741714 h 3294742"/>
              <a:gd name="connsiteX4" fmla="*/ 3777343 w 3880977"/>
              <a:gd name="connsiteY4" fmla="*/ 3135085 h 3294742"/>
              <a:gd name="connsiteX5" fmla="*/ 90714 w 3880977"/>
              <a:gd name="connsiteY5" fmla="*/ 3294742 h 3294742"/>
              <a:gd name="connsiteX0" fmla="*/ 90714 w 3883102"/>
              <a:gd name="connsiteY0" fmla="*/ 3294742 h 3294742"/>
              <a:gd name="connsiteX1" fmla="*/ 0 w 3883102"/>
              <a:gd name="connsiteY1" fmla="*/ 0 h 3294742"/>
              <a:gd name="connsiteX2" fmla="*/ 2068286 w 3883102"/>
              <a:gd name="connsiteY2" fmla="*/ 870857 h 3294742"/>
              <a:gd name="connsiteX3" fmla="*/ 2862943 w 3883102"/>
              <a:gd name="connsiteY3" fmla="*/ 1727199 h 3294742"/>
              <a:gd name="connsiteX4" fmla="*/ 3777343 w 3883102"/>
              <a:gd name="connsiteY4" fmla="*/ 3135085 h 3294742"/>
              <a:gd name="connsiteX5" fmla="*/ 90714 w 3883102"/>
              <a:gd name="connsiteY5" fmla="*/ 3294742 h 3294742"/>
              <a:gd name="connsiteX0" fmla="*/ 90714 w 3883102"/>
              <a:gd name="connsiteY0" fmla="*/ 3294742 h 3294742"/>
              <a:gd name="connsiteX1" fmla="*/ 0 w 3883102"/>
              <a:gd name="connsiteY1" fmla="*/ 0 h 3294742"/>
              <a:gd name="connsiteX2" fmla="*/ 2068286 w 3883102"/>
              <a:gd name="connsiteY2" fmla="*/ 870857 h 3294742"/>
              <a:gd name="connsiteX3" fmla="*/ 2862943 w 3883102"/>
              <a:gd name="connsiteY3" fmla="*/ 1727199 h 3294742"/>
              <a:gd name="connsiteX4" fmla="*/ 3777343 w 3883102"/>
              <a:gd name="connsiteY4" fmla="*/ 3135085 h 3294742"/>
              <a:gd name="connsiteX5" fmla="*/ 90714 w 3883102"/>
              <a:gd name="connsiteY5" fmla="*/ 3294742 h 3294742"/>
              <a:gd name="connsiteX0" fmla="*/ 90714 w 3890668"/>
              <a:gd name="connsiteY0" fmla="*/ 3294742 h 3294742"/>
              <a:gd name="connsiteX1" fmla="*/ 0 w 3890668"/>
              <a:gd name="connsiteY1" fmla="*/ 0 h 3294742"/>
              <a:gd name="connsiteX2" fmla="*/ 2068286 w 3890668"/>
              <a:gd name="connsiteY2" fmla="*/ 870857 h 3294742"/>
              <a:gd name="connsiteX3" fmla="*/ 2862943 w 3890668"/>
              <a:gd name="connsiteY3" fmla="*/ 1727199 h 3294742"/>
              <a:gd name="connsiteX4" fmla="*/ 3777343 w 3890668"/>
              <a:gd name="connsiteY4" fmla="*/ 3135085 h 3294742"/>
              <a:gd name="connsiteX5" fmla="*/ 90714 w 3890668"/>
              <a:gd name="connsiteY5" fmla="*/ 3294742 h 3294742"/>
              <a:gd name="connsiteX0" fmla="*/ 90714 w 3890668"/>
              <a:gd name="connsiteY0" fmla="*/ 3294742 h 3294742"/>
              <a:gd name="connsiteX1" fmla="*/ 0 w 3890668"/>
              <a:gd name="connsiteY1" fmla="*/ 0 h 3294742"/>
              <a:gd name="connsiteX2" fmla="*/ 1966686 w 3890668"/>
              <a:gd name="connsiteY2" fmla="*/ 1063855 h 3294742"/>
              <a:gd name="connsiteX3" fmla="*/ 2862943 w 3890668"/>
              <a:gd name="connsiteY3" fmla="*/ 1727199 h 3294742"/>
              <a:gd name="connsiteX4" fmla="*/ 3777343 w 3890668"/>
              <a:gd name="connsiteY4" fmla="*/ 3135085 h 3294742"/>
              <a:gd name="connsiteX5" fmla="*/ 90714 w 3890668"/>
              <a:gd name="connsiteY5" fmla="*/ 3294742 h 3294742"/>
              <a:gd name="connsiteX0" fmla="*/ 90714 w 3888253"/>
              <a:gd name="connsiteY0" fmla="*/ 3294742 h 3294742"/>
              <a:gd name="connsiteX1" fmla="*/ 0 w 3888253"/>
              <a:gd name="connsiteY1" fmla="*/ 0 h 3294742"/>
              <a:gd name="connsiteX2" fmla="*/ 1966686 w 3888253"/>
              <a:gd name="connsiteY2" fmla="*/ 1063855 h 3294742"/>
              <a:gd name="connsiteX3" fmla="*/ 2833914 w 3888253"/>
              <a:gd name="connsiteY3" fmla="*/ 1823698 h 3294742"/>
              <a:gd name="connsiteX4" fmla="*/ 3777343 w 3888253"/>
              <a:gd name="connsiteY4" fmla="*/ 3135085 h 3294742"/>
              <a:gd name="connsiteX5" fmla="*/ 90714 w 3888253"/>
              <a:gd name="connsiteY5" fmla="*/ 3294742 h 3294742"/>
              <a:gd name="connsiteX0" fmla="*/ 90714 w 3861640"/>
              <a:gd name="connsiteY0" fmla="*/ 3294742 h 3294742"/>
              <a:gd name="connsiteX1" fmla="*/ 0 w 3861640"/>
              <a:gd name="connsiteY1" fmla="*/ 0 h 3294742"/>
              <a:gd name="connsiteX2" fmla="*/ 1966686 w 3861640"/>
              <a:gd name="connsiteY2" fmla="*/ 1063855 h 3294742"/>
              <a:gd name="connsiteX3" fmla="*/ 2833914 w 3861640"/>
              <a:gd name="connsiteY3" fmla="*/ 1823698 h 3294742"/>
              <a:gd name="connsiteX4" fmla="*/ 3748315 w 3861640"/>
              <a:gd name="connsiteY4" fmla="*/ 3176441 h 3294742"/>
              <a:gd name="connsiteX5" fmla="*/ 90714 w 3861640"/>
              <a:gd name="connsiteY5" fmla="*/ 3294742 h 3294742"/>
              <a:gd name="connsiteX0" fmla="*/ 90714 w 3760652"/>
              <a:gd name="connsiteY0" fmla="*/ 3294742 h 3294742"/>
              <a:gd name="connsiteX1" fmla="*/ 0 w 3760652"/>
              <a:gd name="connsiteY1" fmla="*/ 0 h 3294742"/>
              <a:gd name="connsiteX2" fmla="*/ 1966686 w 3760652"/>
              <a:gd name="connsiteY2" fmla="*/ 1063855 h 3294742"/>
              <a:gd name="connsiteX3" fmla="*/ 2833914 w 3760652"/>
              <a:gd name="connsiteY3" fmla="*/ 1823698 h 3294742"/>
              <a:gd name="connsiteX4" fmla="*/ 3748315 w 3760652"/>
              <a:gd name="connsiteY4" fmla="*/ 3176441 h 3294742"/>
              <a:gd name="connsiteX5" fmla="*/ 90714 w 3760652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106385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2053771 w 3762007"/>
              <a:gd name="connsiteY2" fmla="*/ 91221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2053771 w 3762007"/>
              <a:gd name="connsiteY2" fmla="*/ 91221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76228"/>
              <a:gd name="connsiteY0" fmla="*/ 3294742 h 3294742"/>
              <a:gd name="connsiteX1" fmla="*/ 0 w 3776228"/>
              <a:gd name="connsiteY1" fmla="*/ 0 h 3294742"/>
              <a:gd name="connsiteX2" fmla="*/ 2053771 w 3776228"/>
              <a:gd name="connsiteY2" fmla="*/ 912215 h 3294742"/>
              <a:gd name="connsiteX3" fmla="*/ 2906485 w 3776228"/>
              <a:gd name="connsiteY3" fmla="*/ 1809912 h 3294742"/>
              <a:gd name="connsiteX4" fmla="*/ 3762830 w 3776228"/>
              <a:gd name="connsiteY4" fmla="*/ 3259154 h 3294742"/>
              <a:gd name="connsiteX5" fmla="*/ 90714 w 3776228"/>
              <a:gd name="connsiteY5" fmla="*/ 3294742 h 329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6228" h="3294742">
                <a:moveTo>
                  <a:pt x="90714" y="3294742"/>
                </a:moveTo>
                <a:lnTo>
                  <a:pt x="0" y="0"/>
                </a:lnTo>
                <a:cubicBezTo>
                  <a:pt x="655562" y="317857"/>
                  <a:pt x="1427238" y="484074"/>
                  <a:pt x="2053771" y="912215"/>
                </a:cubicBezTo>
                <a:cubicBezTo>
                  <a:pt x="2482548" y="1276267"/>
                  <a:pt x="2592614" y="1476084"/>
                  <a:pt x="2906485" y="1809912"/>
                </a:cubicBezTo>
                <a:cubicBezTo>
                  <a:pt x="3292928" y="2172769"/>
                  <a:pt x="3871688" y="2977583"/>
                  <a:pt x="3762830" y="3259154"/>
                </a:cubicBezTo>
                <a:lnTo>
                  <a:pt x="90714" y="3294742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Remember </a:t>
            </a:r>
          </a:p>
          <a:p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 </a:t>
            </a:r>
          </a:p>
          <a:p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spell check </a:t>
            </a:r>
          </a:p>
          <a:p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your work …</a:t>
            </a:r>
            <a:endParaRPr lang="en-Z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rapezoid 2"/>
          <p:cNvSpPr/>
          <p:nvPr/>
        </p:nvSpPr>
        <p:spPr>
          <a:xfrm flipH="1">
            <a:off x="6578601" y="210458"/>
            <a:ext cx="3944256" cy="3468914"/>
          </a:xfrm>
          <a:custGeom>
            <a:avLst/>
            <a:gdLst>
              <a:gd name="connsiteX0" fmla="*/ 0 w 2902857"/>
              <a:gd name="connsiteY0" fmla="*/ 2656114 h 2656114"/>
              <a:gd name="connsiteX1" fmla="*/ 664029 w 2902857"/>
              <a:gd name="connsiteY1" fmla="*/ 0 h 2656114"/>
              <a:gd name="connsiteX2" fmla="*/ 2238829 w 2902857"/>
              <a:gd name="connsiteY2" fmla="*/ 0 h 2656114"/>
              <a:gd name="connsiteX3" fmla="*/ 2902857 w 2902857"/>
              <a:gd name="connsiteY3" fmla="*/ 2656114 h 2656114"/>
              <a:gd name="connsiteX4" fmla="*/ 0 w 2902857"/>
              <a:gd name="connsiteY4" fmla="*/ 2656114 h 2656114"/>
              <a:gd name="connsiteX0" fmla="*/ 221343 w 3124200"/>
              <a:gd name="connsiteY0" fmla="*/ 3251199 h 3251199"/>
              <a:gd name="connsiteX1" fmla="*/ 0 w 3124200"/>
              <a:gd name="connsiteY1" fmla="*/ 0 h 3251199"/>
              <a:gd name="connsiteX2" fmla="*/ 2460172 w 3124200"/>
              <a:gd name="connsiteY2" fmla="*/ 595085 h 3251199"/>
              <a:gd name="connsiteX3" fmla="*/ 3124200 w 3124200"/>
              <a:gd name="connsiteY3" fmla="*/ 3251199 h 3251199"/>
              <a:gd name="connsiteX4" fmla="*/ 221343 w 3124200"/>
              <a:gd name="connsiteY4" fmla="*/ 3251199 h 3251199"/>
              <a:gd name="connsiteX0" fmla="*/ 221343 w 3124200"/>
              <a:gd name="connsiteY0" fmla="*/ 3251199 h 3251199"/>
              <a:gd name="connsiteX1" fmla="*/ 0 w 3124200"/>
              <a:gd name="connsiteY1" fmla="*/ 0 h 3251199"/>
              <a:gd name="connsiteX2" fmla="*/ 2068286 w 3124200"/>
              <a:gd name="connsiteY2" fmla="*/ 870857 h 3251199"/>
              <a:gd name="connsiteX3" fmla="*/ 3124200 w 3124200"/>
              <a:gd name="connsiteY3" fmla="*/ 3251199 h 3251199"/>
              <a:gd name="connsiteX4" fmla="*/ 221343 w 3124200"/>
              <a:gd name="connsiteY4" fmla="*/ 3251199 h 3251199"/>
              <a:gd name="connsiteX0" fmla="*/ 90714 w 3124200"/>
              <a:gd name="connsiteY0" fmla="*/ 3294742 h 3294742"/>
              <a:gd name="connsiteX1" fmla="*/ 0 w 3124200"/>
              <a:gd name="connsiteY1" fmla="*/ 0 h 3294742"/>
              <a:gd name="connsiteX2" fmla="*/ 2068286 w 3124200"/>
              <a:gd name="connsiteY2" fmla="*/ 870857 h 3294742"/>
              <a:gd name="connsiteX3" fmla="*/ 3124200 w 3124200"/>
              <a:gd name="connsiteY3" fmla="*/ 3251199 h 3294742"/>
              <a:gd name="connsiteX4" fmla="*/ 90714 w 3124200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777343"/>
              <a:gd name="connsiteY0" fmla="*/ 3294742 h 3294742"/>
              <a:gd name="connsiteX1" fmla="*/ 0 w 3777343"/>
              <a:gd name="connsiteY1" fmla="*/ 0 h 3294742"/>
              <a:gd name="connsiteX2" fmla="*/ 2068286 w 3777343"/>
              <a:gd name="connsiteY2" fmla="*/ 870857 h 3294742"/>
              <a:gd name="connsiteX3" fmla="*/ 3777343 w 3777343"/>
              <a:gd name="connsiteY3" fmla="*/ 3135085 h 3294742"/>
              <a:gd name="connsiteX4" fmla="*/ 90714 w 3777343"/>
              <a:gd name="connsiteY4" fmla="*/ 3294742 h 3294742"/>
              <a:gd name="connsiteX0" fmla="*/ 90714 w 3880977"/>
              <a:gd name="connsiteY0" fmla="*/ 3294742 h 3294742"/>
              <a:gd name="connsiteX1" fmla="*/ 0 w 3880977"/>
              <a:gd name="connsiteY1" fmla="*/ 0 h 3294742"/>
              <a:gd name="connsiteX2" fmla="*/ 2068286 w 3880977"/>
              <a:gd name="connsiteY2" fmla="*/ 870857 h 3294742"/>
              <a:gd name="connsiteX3" fmla="*/ 2833914 w 3880977"/>
              <a:gd name="connsiteY3" fmla="*/ 1741714 h 3294742"/>
              <a:gd name="connsiteX4" fmla="*/ 3777343 w 3880977"/>
              <a:gd name="connsiteY4" fmla="*/ 3135085 h 3294742"/>
              <a:gd name="connsiteX5" fmla="*/ 90714 w 3880977"/>
              <a:gd name="connsiteY5" fmla="*/ 3294742 h 3294742"/>
              <a:gd name="connsiteX0" fmla="*/ 90714 w 3883102"/>
              <a:gd name="connsiteY0" fmla="*/ 3294742 h 3294742"/>
              <a:gd name="connsiteX1" fmla="*/ 0 w 3883102"/>
              <a:gd name="connsiteY1" fmla="*/ 0 h 3294742"/>
              <a:gd name="connsiteX2" fmla="*/ 2068286 w 3883102"/>
              <a:gd name="connsiteY2" fmla="*/ 870857 h 3294742"/>
              <a:gd name="connsiteX3" fmla="*/ 2862943 w 3883102"/>
              <a:gd name="connsiteY3" fmla="*/ 1727199 h 3294742"/>
              <a:gd name="connsiteX4" fmla="*/ 3777343 w 3883102"/>
              <a:gd name="connsiteY4" fmla="*/ 3135085 h 3294742"/>
              <a:gd name="connsiteX5" fmla="*/ 90714 w 3883102"/>
              <a:gd name="connsiteY5" fmla="*/ 3294742 h 3294742"/>
              <a:gd name="connsiteX0" fmla="*/ 90714 w 3883102"/>
              <a:gd name="connsiteY0" fmla="*/ 3294742 h 3294742"/>
              <a:gd name="connsiteX1" fmla="*/ 0 w 3883102"/>
              <a:gd name="connsiteY1" fmla="*/ 0 h 3294742"/>
              <a:gd name="connsiteX2" fmla="*/ 2068286 w 3883102"/>
              <a:gd name="connsiteY2" fmla="*/ 870857 h 3294742"/>
              <a:gd name="connsiteX3" fmla="*/ 2862943 w 3883102"/>
              <a:gd name="connsiteY3" fmla="*/ 1727199 h 3294742"/>
              <a:gd name="connsiteX4" fmla="*/ 3777343 w 3883102"/>
              <a:gd name="connsiteY4" fmla="*/ 3135085 h 3294742"/>
              <a:gd name="connsiteX5" fmla="*/ 90714 w 3883102"/>
              <a:gd name="connsiteY5" fmla="*/ 3294742 h 3294742"/>
              <a:gd name="connsiteX0" fmla="*/ 90714 w 3890668"/>
              <a:gd name="connsiteY0" fmla="*/ 3294742 h 3294742"/>
              <a:gd name="connsiteX1" fmla="*/ 0 w 3890668"/>
              <a:gd name="connsiteY1" fmla="*/ 0 h 3294742"/>
              <a:gd name="connsiteX2" fmla="*/ 2068286 w 3890668"/>
              <a:gd name="connsiteY2" fmla="*/ 870857 h 3294742"/>
              <a:gd name="connsiteX3" fmla="*/ 2862943 w 3890668"/>
              <a:gd name="connsiteY3" fmla="*/ 1727199 h 3294742"/>
              <a:gd name="connsiteX4" fmla="*/ 3777343 w 3890668"/>
              <a:gd name="connsiteY4" fmla="*/ 3135085 h 3294742"/>
              <a:gd name="connsiteX5" fmla="*/ 90714 w 3890668"/>
              <a:gd name="connsiteY5" fmla="*/ 3294742 h 3294742"/>
              <a:gd name="connsiteX0" fmla="*/ 90714 w 3890668"/>
              <a:gd name="connsiteY0" fmla="*/ 3294742 h 3294742"/>
              <a:gd name="connsiteX1" fmla="*/ 0 w 3890668"/>
              <a:gd name="connsiteY1" fmla="*/ 0 h 3294742"/>
              <a:gd name="connsiteX2" fmla="*/ 1966686 w 3890668"/>
              <a:gd name="connsiteY2" fmla="*/ 1063855 h 3294742"/>
              <a:gd name="connsiteX3" fmla="*/ 2862943 w 3890668"/>
              <a:gd name="connsiteY3" fmla="*/ 1727199 h 3294742"/>
              <a:gd name="connsiteX4" fmla="*/ 3777343 w 3890668"/>
              <a:gd name="connsiteY4" fmla="*/ 3135085 h 3294742"/>
              <a:gd name="connsiteX5" fmla="*/ 90714 w 3890668"/>
              <a:gd name="connsiteY5" fmla="*/ 3294742 h 3294742"/>
              <a:gd name="connsiteX0" fmla="*/ 90714 w 3888253"/>
              <a:gd name="connsiteY0" fmla="*/ 3294742 h 3294742"/>
              <a:gd name="connsiteX1" fmla="*/ 0 w 3888253"/>
              <a:gd name="connsiteY1" fmla="*/ 0 h 3294742"/>
              <a:gd name="connsiteX2" fmla="*/ 1966686 w 3888253"/>
              <a:gd name="connsiteY2" fmla="*/ 1063855 h 3294742"/>
              <a:gd name="connsiteX3" fmla="*/ 2833914 w 3888253"/>
              <a:gd name="connsiteY3" fmla="*/ 1823698 h 3294742"/>
              <a:gd name="connsiteX4" fmla="*/ 3777343 w 3888253"/>
              <a:gd name="connsiteY4" fmla="*/ 3135085 h 3294742"/>
              <a:gd name="connsiteX5" fmla="*/ 90714 w 3888253"/>
              <a:gd name="connsiteY5" fmla="*/ 3294742 h 3294742"/>
              <a:gd name="connsiteX0" fmla="*/ 90714 w 3861640"/>
              <a:gd name="connsiteY0" fmla="*/ 3294742 h 3294742"/>
              <a:gd name="connsiteX1" fmla="*/ 0 w 3861640"/>
              <a:gd name="connsiteY1" fmla="*/ 0 h 3294742"/>
              <a:gd name="connsiteX2" fmla="*/ 1966686 w 3861640"/>
              <a:gd name="connsiteY2" fmla="*/ 1063855 h 3294742"/>
              <a:gd name="connsiteX3" fmla="*/ 2833914 w 3861640"/>
              <a:gd name="connsiteY3" fmla="*/ 1823698 h 3294742"/>
              <a:gd name="connsiteX4" fmla="*/ 3748315 w 3861640"/>
              <a:gd name="connsiteY4" fmla="*/ 3176441 h 3294742"/>
              <a:gd name="connsiteX5" fmla="*/ 90714 w 3861640"/>
              <a:gd name="connsiteY5" fmla="*/ 3294742 h 3294742"/>
              <a:gd name="connsiteX0" fmla="*/ 90714 w 3760652"/>
              <a:gd name="connsiteY0" fmla="*/ 3294742 h 3294742"/>
              <a:gd name="connsiteX1" fmla="*/ 0 w 3760652"/>
              <a:gd name="connsiteY1" fmla="*/ 0 h 3294742"/>
              <a:gd name="connsiteX2" fmla="*/ 1966686 w 3760652"/>
              <a:gd name="connsiteY2" fmla="*/ 1063855 h 3294742"/>
              <a:gd name="connsiteX3" fmla="*/ 2833914 w 3760652"/>
              <a:gd name="connsiteY3" fmla="*/ 1823698 h 3294742"/>
              <a:gd name="connsiteX4" fmla="*/ 3748315 w 3760652"/>
              <a:gd name="connsiteY4" fmla="*/ 3176441 h 3294742"/>
              <a:gd name="connsiteX5" fmla="*/ 90714 w 3760652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106385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1966686 w 3762007"/>
              <a:gd name="connsiteY2" fmla="*/ 953571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2053771 w 3762007"/>
              <a:gd name="connsiteY2" fmla="*/ 91221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62007"/>
              <a:gd name="connsiteY0" fmla="*/ 3294742 h 3294742"/>
              <a:gd name="connsiteX1" fmla="*/ 0 w 3762007"/>
              <a:gd name="connsiteY1" fmla="*/ 0 h 3294742"/>
              <a:gd name="connsiteX2" fmla="*/ 2053771 w 3762007"/>
              <a:gd name="connsiteY2" fmla="*/ 912215 h 3294742"/>
              <a:gd name="connsiteX3" fmla="*/ 2906485 w 3762007"/>
              <a:gd name="connsiteY3" fmla="*/ 1809912 h 3294742"/>
              <a:gd name="connsiteX4" fmla="*/ 3748315 w 3762007"/>
              <a:gd name="connsiteY4" fmla="*/ 3176441 h 3294742"/>
              <a:gd name="connsiteX5" fmla="*/ 90714 w 3762007"/>
              <a:gd name="connsiteY5" fmla="*/ 3294742 h 3294742"/>
              <a:gd name="connsiteX0" fmla="*/ 90714 w 3776228"/>
              <a:gd name="connsiteY0" fmla="*/ 3294742 h 3294742"/>
              <a:gd name="connsiteX1" fmla="*/ 0 w 3776228"/>
              <a:gd name="connsiteY1" fmla="*/ 0 h 3294742"/>
              <a:gd name="connsiteX2" fmla="*/ 2053771 w 3776228"/>
              <a:gd name="connsiteY2" fmla="*/ 912215 h 3294742"/>
              <a:gd name="connsiteX3" fmla="*/ 2906485 w 3776228"/>
              <a:gd name="connsiteY3" fmla="*/ 1809912 h 3294742"/>
              <a:gd name="connsiteX4" fmla="*/ 3762830 w 3776228"/>
              <a:gd name="connsiteY4" fmla="*/ 3259154 h 3294742"/>
              <a:gd name="connsiteX5" fmla="*/ 90714 w 3776228"/>
              <a:gd name="connsiteY5" fmla="*/ 3294742 h 329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6228" h="3294742">
                <a:moveTo>
                  <a:pt x="90714" y="3294742"/>
                </a:moveTo>
                <a:lnTo>
                  <a:pt x="0" y="0"/>
                </a:lnTo>
                <a:cubicBezTo>
                  <a:pt x="655562" y="317857"/>
                  <a:pt x="1427238" y="484074"/>
                  <a:pt x="2053771" y="912215"/>
                </a:cubicBezTo>
                <a:cubicBezTo>
                  <a:pt x="2482548" y="1276267"/>
                  <a:pt x="2592614" y="1476084"/>
                  <a:pt x="2906485" y="1809912"/>
                </a:cubicBezTo>
                <a:cubicBezTo>
                  <a:pt x="3292928" y="2172769"/>
                  <a:pt x="3871688" y="2977583"/>
                  <a:pt x="3762830" y="3259154"/>
                </a:cubicBezTo>
                <a:lnTo>
                  <a:pt x="90714" y="3294742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Z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r"/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Always</a:t>
            </a:r>
          </a:p>
          <a:p>
            <a:pPr algn="r"/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preview the </a:t>
            </a:r>
          </a:p>
          <a:p>
            <a:pPr algn="r"/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presentation</a:t>
            </a:r>
          </a:p>
          <a:p>
            <a:pPr algn="r"/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before you</a:t>
            </a:r>
          </a:p>
          <a:p>
            <a:pPr algn="r"/>
            <a:r>
              <a:rPr lang="en-Z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print.</a:t>
            </a:r>
            <a:endParaRPr lang="en-Z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448753">
            <a:off x="4914345" y="3927765"/>
            <a:ext cx="1872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 END</a:t>
            </a:r>
            <a:endParaRPr lang="en-Z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53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 vd Straaten</dc:creator>
  <cp:lastModifiedBy>FA vd Straaten</cp:lastModifiedBy>
  <cp:revision>7</cp:revision>
  <dcterms:created xsi:type="dcterms:W3CDTF">2013-06-21T19:11:57Z</dcterms:created>
  <dcterms:modified xsi:type="dcterms:W3CDTF">2013-06-24T10:54:02Z</dcterms:modified>
</cp:coreProperties>
</file>