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114" d="100"/>
          <a:sy n="114" d="100"/>
        </p:scale>
        <p:origin x="30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0190ED-13B5-407D-AC0C-54C775F5765C}" type="datetimeFigureOut">
              <a:rPr lang="en-US" smtClean="0"/>
              <a:t>8/23/2020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4165790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0190ED-13B5-407D-AC0C-54C775F5765C}" type="datetimeFigureOut">
              <a:rPr lang="en-US" smtClean="0"/>
              <a:t>8/23/2020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2707066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0190ED-13B5-407D-AC0C-54C775F5765C}" type="datetimeFigureOut">
              <a:rPr lang="en-US" smtClean="0"/>
              <a:t>8/23/2020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3451944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0190ED-13B5-407D-AC0C-54C775F5765C}" type="datetimeFigureOut">
              <a:rPr lang="en-US" smtClean="0"/>
              <a:t>8/23/2020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2211116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0190ED-13B5-407D-AC0C-54C775F5765C}" type="datetimeFigureOut">
              <a:rPr lang="en-US" smtClean="0"/>
              <a:t>8/23/2020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3993228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0190ED-13B5-407D-AC0C-54C775F5765C}" type="datetimeFigureOut">
              <a:rPr lang="en-US" smtClean="0"/>
              <a:t>8/23/2020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1074637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0190ED-13B5-407D-AC0C-54C775F5765C}" type="datetimeFigureOut">
              <a:rPr lang="en-US" smtClean="0"/>
              <a:t>8/23/2020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415894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0190ED-13B5-407D-AC0C-54C775F5765C}" type="datetimeFigureOut">
              <a:rPr lang="en-US" smtClean="0"/>
              <a:t>8/23/2020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2499356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0190ED-13B5-407D-AC0C-54C775F5765C}" type="datetimeFigureOut">
              <a:rPr lang="en-US" smtClean="0"/>
              <a:t>8/23/2020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3666583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0190ED-13B5-407D-AC0C-54C775F5765C}" type="datetimeFigureOut">
              <a:rPr lang="en-US" smtClean="0"/>
              <a:t>8/23/2020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643246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0190ED-13B5-407D-AC0C-54C775F5765C}" type="datetimeFigureOut">
              <a:rPr lang="en-US" smtClean="0"/>
              <a:t>8/23/2020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A8CBD7-29CD-496C-A069-592F28D51A69}" type="slidenum">
              <a:rPr lang="en-US" smtClean="0"/>
              <a:t>‹#›</a:t>
            </a:fld>
            <a:endParaRPr lang="en-US"/>
          </a:p>
        </p:txBody>
      </p:sp>
    </p:spTree>
    <p:extLst>
      <p:ext uri="{BB962C8B-B14F-4D97-AF65-F5344CB8AC3E}">
        <p14:creationId xmlns:p14="http://schemas.microsoft.com/office/powerpoint/2010/main" val="514044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0190ED-13B5-407D-AC0C-54C775F5765C}" type="datetimeFigureOut">
              <a:rPr lang="en-US" smtClean="0"/>
              <a:t>8/23/2020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8CBD7-29CD-496C-A069-592F28D51A69}" type="slidenum">
              <a:rPr lang="en-US" smtClean="0"/>
              <a:t>‹#›</a:t>
            </a:fld>
            <a:endParaRPr lang="en-US"/>
          </a:p>
        </p:txBody>
      </p:sp>
    </p:spTree>
    <p:extLst>
      <p:ext uri="{BB962C8B-B14F-4D97-AF65-F5344CB8AC3E}">
        <p14:creationId xmlns:p14="http://schemas.microsoft.com/office/powerpoint/2010/main" val="2285838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350" y="854125"/>
            <a:ext cx="11730990" cy="1200329"/>
          </a:xfrm>
          <a:prstGeom prst="rect">
            <a:avLst/>
          </a:prstGeom>
        </p:spPr>
        <p:txBody>
          <a:bodyPr wrap="square">
            <a:spAutoFit/>
          </a:bodyPr>
          <a:lstStyle/>
          <a:p>
            <a:r>
              <a:rPr lang="en-US" sz="2400" b="1" dirty="0">
                <a:effectLst/>
                <a:latin typeface="Marker Felt" panose="00000400000000000000" pitchFamily="2" charset="0"/>
                <a:ea typeface="Times New Roman" panose="02020603050405020304" pitchFamily="18" charset="0"/>
              </a:rPr>
              <a:t>DATES:</a:t>
            </a:r>
            <a:r>
              <a:rPr lang="en-US" sz="2400" dirty="0">
                <a:effectLst/>
                <a:latin typeface="Marker Felt" panose="00000400000000000000" pitchFamily="2" charset="0"/>
                <a:ea typeface="Times New Roman" panose="02020603050405020304" pitchFamily="18" charset="0"/>
              </a:rPr>
              <a:t> </a:t>
            </a:r>
          </a:p>
          <a:p>
            <a:r>
              <a:rPr lang="en-US" sz="2400" dirty="0">
                <a:effectLst/>
                <a:latin typeface="Marker Felt" panose="00000400000000000000" pitchFamily="2" charset="0"/>
                <a:ea typeface="Times New Roman" panose="02020603050405020304" pitchFamily="18" charset="0"/>
              </a:rPr>
              <a:t>  </a:t>
            </a:r>
            <a:r>
              <a:rPr lang="en-US" sz="2400" b="1" dirty="0">
                <a:effectLst/>
                <a:latin typeface="Marker Felt" panose="00000400000000000000" pitchFamily="2" charset="0"/>
                <a:ea typeface="Times New Roman" panose="02020603050405020304" pitchFamily="18" charset="0"/>
              </a:rPr>
              <a:t>Auditions</a:t>
            </a:r>
            <a:r>
              <a:rPr lang="en-US" sz="2400" dirty="0">
                <a:effectLst/>
                <a:latin typeface="Marker Felt" panose="00000400000000000000" pitchFamily="2" charset="0"/>
                <a:ea typeface="Times New Roman" panose="02020603050405020304" pitchFamily="18" charset="0"/>
              </a:rPr>
              <a:t> are Thursday, May 5</a:t>
            </a:r>
            <a:r>
              <a:rPr lang="en-US" sz="2400" baseline="30000" dirty="0">
                <a:effectLst/>
                <a:latin typeface="Marker Felt" panose="00000400000000000000" pitchFamily="2" charset="0"/>
                <a:ea typeface="Times New Roman" panose="02020603050405020304" pitchFamily="18" charset="0"/>
              </a:rPr>
              <a:t>th </a:t>
            </a:r>
            <a:r>
              <a:rPr lang="en-US" sz="2400" dirty="0">
                <a:effectLst/>
                <a:latin typeface="Marker Felt" panose="00000400000000000000" pitchFamily="2" charset="0"/>
                <a:ea typeface="Times New Roman" panose="02020603050405020304" pitchFamily="18" charset="0"/>
              </a:rPr>
              <a:t>@ 3:45 p.m. Sign up time sheet is located outside Mr.  Thompson’s classroom.</a:t>
            </a:r>
          </a:p>
        </p:txBody>
      </p:sp>
      <p:sp>
        <p:nvSpPr>
          <p:cNvPr id="5" name="Rectangle 4"/>
          <p:cNvSpPr/>
          <p:nvPr/>
        </p:nvSpPr>
        <p:spPr>
          <a:xfrm>
            <a:off x="670560" y="2423934"/>
            <a:ext cx="11193780" cy="2985433"/>
          </a:xfrm>
          <a:prstGeom prst="rect">
            <a:avLst/>
          </a:prstGeom>
        </p:spPr>
        <p:txBody>
          <a:bodyPr wrap="square">
            <a:spAutoFit/>
          </a:bodyPr>
          <a:lstStyle/>
          <a:p>
            <a:r>
              <a:rPr lang="en-US" sz="2800" b="1" dirty="0">
                <a:effectLst/>
                <a:latin typeface="Marker Felt" panose="00000400000000000000" pitchFamily="2" charset="0"/>
                <a:ea typeface="Times New Roman" panose="02020603050405020304" pitchFamily="18" charset="0"/>
              </a:rPr>
              <a:t>Rehearsal</a:t>
            </a:r>
            <a:r>
              <a:rPr lang="en-US" sz="2800" dirty="0">
                <a:effectLst/>
                <a:latin typeface="Marker Felt" panose="00000400000000000000" pitchFamily="2" charset="0"/>
                <a:ea typeface="Times New Roman" panose="02020603050405020304" pitchFamily="18" charset="0"/>
              </a:rPr>
              <a:t> is </a:t>
            </a:r>
            <a:r>
              <a:rPr lang="en-US" sz="2800" u="sng" dirty="0">
                <a:effectLst/>
                <a:latin typeface="Marker Felt" panose="00000400000000000000" pitchFamily="2" charset="0"/>
                <a:ea typeface="Times New Roman" panose="02020603050405020304" pitchFamily="18" charset="0"/>
              </a:rPr>
              <a:t>DURING THE DAY</a:t>
            </a:r>
            <a:r>
              <a:rPr lang="en-US" sz="2800" dirty="0">
                <a:effectLst/>
                <a:latin typeface="Marker Felt" panose="00000400000000000000" pitchFamily="2" charset="0"/>
                <a:ea typeface="Times New Roman" panose="02020603050405020304" pitchFamily="18" charset="0"/>
              </a:rPr>
              <a:t> by Grade Level Specials Time on Monday, May 16</a:t>
            </a:r>
            <a:r>
              <a:rPr lang="en-US" sz="2800" baseline="30000" dirty="0">
                <a:effectLst/>
                <a:latin typeface="Marker Felt" panose="00000400000000000000" pitchFamily="2" charset="0"/>
                <a:ea typeface="Times New Roman" panose="02020603050405020304" pitchFamily="18" charset="0"/>
              </a:rPr>
              <a:t>th </a:t>
            </a:r>
            <a:r>
              <a:rPr lang="en-US" sz="2800" dirty="0">
                <a:effectLst/>
                <a:latin typeface="Marker Felt" panose="00000400000000000000" pitchFamily="2" charset="0"/>
                <a:ea typeface="Times New Roman" panose="02020603050405020304" pitchFamily="18" charset="0"/>
              </a:rPr>
              <a:t>(A Day) </a:t>
            </a:r>
          </a:p>
          <a:p>
            <a:endParaRPr lang="en-US" sz="2800" b="1" dirty="0">
              <a:effectLst/>
              <a:latin typeface="Marker Felt" panose="00000400000000000000" pitchFamily="2" charset="0"/>
              <a:ea typeface="Times New Roman" panose="02020603050405020304" pitchFamily="18" charset="0"/>
            </a:endParaRPr>
          </a:p>
          <a:p>
            <a:r>
              <a:rPr lang="en-US" sz="2800" b="1" dirty="0">
                <a:effectLst/>
                <a:latin typeface="Marker Felt" panose="00000400000000000000" pitchFamily="2" charset="0"/>
                <a:ea typeface="Times New Roman" panose="02020603050405020304" pitchFamily="18" charset="0"/>
              </a:rPr>
              <a:t>Talent Shows</a:t>
            </a:r>
            <a:r>
              <a:rPr lang="en-US" sz="2800" dirty="0">
                <a:effectLst/>
                <a:latin typeface="Marker Felt" panose="00000400000000000000" pitchFamily="2" charset="0"/>
                <a:ea typeface="Times New Roman" panose="02020603050405020304" pitchFamily="18" charset="0"/>
              </a:rPr>
              <a:t> are Wednesday, May 18</a:t>
            </a:r>
            <a:r>
              <a:rPr lang="en-US" sz="2800" baseline="30000" dirty="0">
                <a:effectLst/>
                <a:latin typeface="Marker Felt" panose="00000400000000000000" pitchFamily="2" charset="0"/>
                <a:ea typeface="Times New Roman" panose="02020603050405020304" pitchFamily="18" charset="0"/>
              </a:rPr>
              <a:t>th</a:t>
            </a:r>
            <a:r>
              <a:rPr lang="en-US" sz="2800" dirty="0">
                <a:effectLst/>
                <a:latin typeface="Marker Felt" panose="00000400000000000000" pitchFamily="2" charset="0"/>
                <a:ea typeface="Times New Roman" panose="02020603050405020304" pitchFamily="18" charset="0"/>
              </a:rPr>
              <a:t>  </a:t>
            </a:r>
          </a:p>
          <a:p>
            <a:endParaRPr lang="en-US" sz="2800" dirty="0">
              <a:effectLst/>
              <a:latin typeface="Marker Felt" panose="00000400000000000000" pitchFamily="2"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dirty="0">
                <a:effectLst/>
                <a:latin typeface="Marker Felt" panose="00000400000000000000" pitchFamily="2" charset="0"/>
                <a:ea typeface="Times New Roman" panose="02020603050405020304" pitchFamily="18" charset="0"/>
              </a:rPr>
              <a:t>K-3 is 9:00 a.m.</a:t>
            </a:r>
            <a:endParaRPr lang="en-US" sz="2800" dirty="0">
              <a:effectLst/>
              <a:latin typeface="Marker Felt" panose="00000400000000000000" pitchFamily="2"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dirty="0">
                <a:effectLst/>
                <a:latin typeface="Marker Felt" panose="00000400000000000000" pitchFamily="2" charset="0"/>
                <a:ea typeface="Times New Roman" panose="02020603050405020304" pitchFamily="18" charset="0"/>
              </a:rPr>
              <a:t>4</a:t>
            </a:r>
            <a:r>
              <a:rPr lang="en-US" sz="2400" baseline="30000" dirty="0">
                <a:effectLst/>
                <a:latin typeface="Marker Felt" panose="00000400000000000000" pitchFamily="2" charset="0"/>
                <a:ea typeface="Times New Roman" panose="02020603050405020304" pitchFamily="18" charset="0"/>
              </a:rPr>
              <a:t>th</a:t>
            </a:r>
            <a:r>
              <a:rPr lang="en-US" sz="2400" dirty="0">
                <a:effectLst/>
                <a:latin typeface="Marker Felt" panose="00000400000000000000" pitchFamily="2" charset="0"/>
                <a:ea typeface="Times New Roman" panose="02020603050405020304" pitchFamily="18" charset="0"/>
              </a:rPr>
              <a:t> &amp; 5</a:t>
            </a:r>
            <a:r>
              <a:rPr lang="en-US" sz="2400" baseline="30000" dirty="0">
                <a:effectLst/>
                <a:latin typeface="Marker Felt" panose="00000400000000000000" pitchFamily="2" charset="0"/>
                <a:ea typeface="Times New Roman" panose="02020603050405020304" pitchFamily="18" charset="0"/>
              </a:rPr>
              <a:t>th</a:t>
            </a:r>
            <a:r>
              <a:rPr lang="en-US" sz="2400" dirty="0">
                <a:effectLst/>
                <a:latin typeface="Marker Felt" panose="00000400000000000000" pitchFamily="2" charset="0"/>
                <a:ea typeface="Times New Roman" panose="02020603050405020304" pitchFamily="18" charset="0"/>
              </a:rPr>
              <a:t> is 1:00 p.m.</a:t>
            </a:r>
            <a:endParaRPr lang="en-US" sz="2800" dirty="0">
              <a:effectLst/>
              <a:latin typeface="Marker Felt" panose="00000400000000000000" pitchFamily="2" charset="0"/>
              <a:ea typeface="Times New Roman" panose="02020603050405020304" pitchFamily="18" charset="0"/>
            </a:endParaRPr>
          </a:p>
        </p:txBody>
      </p:sp>
    </p:spTree>
    <p:extLst>
      <p:ext uri="{BB962C8B-B14F-4D97-AF65-F5344CB8AC3E}">
        <p14:creationId xmlns:p14="http://schemas.microsoft.com/office/powerpoint/2010/main" val="2457869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920" y="400705"/>
            <a:ext cx="9624060" cy="5940088"/>
          </a:xfrm>
          <a:prstGeom prst="rect">
            <a:avLst/>
          </a:prstGeom>
        </p:spPr>
        <p:txBody>
          <a:bodyPr wrap="square">
            <a:spAutoFit/>
          </a:bodyPr>
          <a:lstStyle/>
          <a:p>
            <a:r>
              <a:rPr lang="en-US" sz="2400" b="1" dirty="0">
                <a:effectLst/>
                <a:latin typeface="Marker Felt" panose="00000400000000000000" pitchFamily="2" charset="0"/>
                <a:ea typeface="Times New Roman" panose="02020603050405020304" pitchFamily="18" charset="0"/>
              </a:rPr>
              <a:t>LOCATION</a:t>
            </a:r>
            <a:r>
              <a:rPr lang="en-US" sz="2400" dirty="0">
                <a:effectLst/>
                <a:latin typeface="Marker Felt" panose="00000400000000000000" pitchFamily="2" charset="0"/>
                <a:ea typeface="Times New Roman" panose="02020603050405020304" pitchFamily="18" charset="0"/>
              </a:rPr>
              <a:t>: Green Springs Cafeteria</a:t>
            </a:r>
          </a:p>
          <a:p>
            <a:endParaRPr lang="en-US" sz="2800" dirty="0">
              <a:effectLst/>
              <a:latin typeface="Marker Felt" panose="00000400000000000000" pitchFamily="2" charset="0"/>
              <a:ea typeface="Times New Roman" panose="02020603050405020304" pitchFamily="18" charset="0"/>
            </a:endParaRPr>
          </a:p>
          <a:p>
            <a:r>
              <a:rPr lang="en-US" sz="2400" dirty="0">
                <a:effectLst/>
                <a:latin typeface="Marker Felt" panose="00000400000000000000" pitchFamily="2" charset="0"/>
                <a:ea typeface="Times New Roman" panose="02020603050405020304" pitchFamily="18" charset="0"/>
              </a:rPr>
              <a:t> Audience is seated in the gym; performers may come to the backstage area one act before their act is scheduled.  5</a:t>
            </a:r>
            <a:r>
              <a:rPr lang="en-US" sz="2400" baseline="30000" dirty="0">
                <a:effectLst/>
                <a:latin typeface="Marker Felt" panose="00000400000000000000" pitchFamily="2" charset="0"/>
                <a:ea typeface="Times New Roman" panose="02020603050405020304" pitchFamily="18" charset="0"/>
              </a:rPr>
              <a:t>th</a:t>
            </a:r>
            <a:r>
              <a:rPr lang="en-US" sz="2400" dirty="0">
                <a:effectLst/>
                <a:latin typeface="Marker Felt" panose="00000400000000000000" pitchFamily="2" charset="0"/>
                <a:ea typeface="Times New Roman" panose="02020603050405020304" pitchFamily="18" charset="0"/>
              </a:rPr>
              <a:t> grade helpers will be onstage or backstage.</a:t>
            </a:r>
          </a:p>
          <a:p>
            <a:endParaRPr lang="en-US" sz="2800" dirty="0">
              <a:effectLst/>
              <a:latin typeface="Marker Felt" panose="00000400000000000000" pitchFamily="2" charset="0"/>
              <a:ea typeface="Times New Roman" panose="02020603050405020304" pitchFamily="18" charset="0"/>
            </a:endParaRPr>
          </a:p>
          <a:p>
            <a:r>
              <a:rPr lang="en-US" sz="2800" dirty="0">
                <a:effectLst/>
                <a:latin typeface="Marker Felt" panose="00000400000000000000" pitchFamily="2" charset="0"/>
                <a:ea typeface="Times New Roman" panose="02020603050405020304" pitchFamily="18" charset="0"/>
              </a:rPr>
              <a:t>Each act must be:</a:t>
            </a:r>
          </a:p>
          <a:p>
            <a:pPr marL="342900" marR="0" lvl="0" indent="-342900">
              <a:lnSpc>
                <a:spcPct val="200000"/>
              </a:lnSpc>
              <a:spcBef>
                <a:spcPts val="0"/>
              </a:spcBef>
              <a:spcAft>
                <a:spcPts val="0"/>
              </a:spcAft>
              <a:buFont typeface="+mj-lt"/>
              <a:buAutoNum type="arabicPeriod"/>
            </a:pPr>
            <a:r>
              <a:rPr lang="en-US" sz="2800" dirty="0">
                <a:effectLst/>
                <a:latin typeface="Marker Felt" panose="00000400000000000000" pitchFamily="2" charset="0"/>
                <a:ea typeface="Times New Roman" panose="02020603050405020304" pitchFamily="18" charset="0"/>
              </a:rPr>
              <a:t>Clean – absolutely </a:t>
            </a:r>
            <a:r>
              <a:rPr lang="en-US" sz="2800" u="sng" dirty="0">
                <a:effectLst/>
                <a:latin typeface="Marker Felt" panose="00000400000000000000" pitchFamily="2" charset="0"/>
                <a:ea typeface="Times New Roman" panose="02020603050405020304" pitchFamily="18" charset="0"/>
              </a:rPr>
              <a:t>no</a:t>
            </a:r>
            <a:r>
              <a:rPr lang="en-US" sz="2800" dirty="0">
                <a:effectLst/>
                <a:latin typeface="Marker Felt" panose="00000400000000000000" pitchFamily="2" charset="0"/>
                <a:ea typeface="Times New Roman" panose="02020603050405020304" pitchFamily="18" charset="0"/>
              </a:rPr>
              <a:t> questionable language, clothing or topics. </a:t>
            </a:r>
          </a:p>
          <a:p>
            <a:pPr marL="342900" marR="0" lvl="0" indent="-342900">
              <a:lnSpc>
                <a:spcPct val="200000"/>
              </a:lnSpc>
              <a:spcBef>
                <a:spcPts val="0"/>
              </a:spcBef>
              <a:spcAft>
                <a:spcPts val="0"/>
              </a:spcAft>
              <a:buFont typeface="+mj-lt"/>
              <a:buAutoNum type="arabicPeriod"/>
            </a:pPr>
            <a:r>
              <a:rPr lang="en-US" sz="2800" dirty="0">
                <a:effectLst/>
                <a:latin typeface="Marker Felt" panose="00000400000000000000" pitchFamily="2" charset="0"/>
                <a:ea typeface="Times New Roman" panose="02020603050405020304" pitchFamily="18" charset="0"/>
              </a:rPr>
              <a:t>All songs must be </a:t>
            </a:r>
            <a:r>
              <a:rPr lang="en-US" sz="2800" u="sng" dirty="0">
                <a:effectLst/>
                <a:latin typeface="Marker Felt" panose="00000400000000000000" pitchFamily="2" charset="0"/>
                <a:ea typeface="Times New Roman" panose="02020603050405020304" pitchFamily="18" charset="0"/>
              </a:rPr>
              <a:t>age appropriate</a:t>
            </a:r>
            <a:r>
              <a:rPr lang="en-US" sz="2800" dirty="0">
                <a:effectLst/>
                <a:latin typeface="Marker Felt" panose="00000400000000000000" pitchFamily="2" charset="0"/>
                <a:ea typeface="Times New Roman" panose="02020603050405020304" pitchFamily="18" charset="0"/>
              </a:rPr>
              <a:t> in subject matter, and lyrics.  </a:t>
            </a:r>
          </a:p>
          <a:p>
            <a:pPr marL="342900" marR="0" lvl="0" indent="-342900">
              <a:lnSpc>
                <a:spcPct val="200000"/>
              </a:lnSpc>
              <a:spcBef>
                <a:spcPts val="0"/>
              </a:spcBef>
              <a:spcAft>
                <a:spcPts val="0"/>
              </a:spcAft>
              <a:buFont typeface="+mj-lt"/>
              <a:buAutoNum type="arabicPeriod"/>
            </a:pPr>
            <a:r>
              <a:rPr lang="en-US" sz="2800" b="1" u="sng" dirty="0">
                <a:effectLst/>
                <a:latin typeface="Marker Felt" panose="00000400000000000000" pitchFamily="2" charset="0"/>
                <a:ea typeface="Times New Roman" panose="02020603050405020304" pitchFamily="18" charset="0"/>
              </a:rPr>
              <a:t>Please attach a copy of the lyrics to the form and give this form before the audition.</a:t>
            </a:r>
            <a:endParaRPr lang="en-US" sz="2800" dirty="0">
              <a:effectLst/>
              <a:latin typeface="Marker Felt" panose="00000400000000000000" pitchFamily="2" charset="0"/>
              <a:ea typeface="Times New Roman" panose="02020603050405020304" pitchFamily="18" charset="0"/>
            </a:endParaRPr>
          </a:p>
        </p:txBody>
      </p:sp>
    </p:spTree>
    <p:extLst>
      <p:ext uri="{BB962C8B-B14F-4D97-AF65-F5344CB8AC3E}">
        <p14:creationId xmlns:p14="http://schemas.microsoft.com/office/powerpoint/2010/main" val="1510515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143" y="0"/>
            <a:ext cx="12046857" cy="3970318"/>
          </a:xfrm>
          <a:prstGeom prst="rect">
            <a:avLst/>
          </a:prstGeom>
        </p:spPr>
        <p:txBody>
          <a:bodyPr wrap="square">
            <a:spAutoFit/>
          </a:bodyPr>
          <a:lstStyle/>
          <a:p>
            <a:pPr>
              <a:lnSpc>
                <a:spcPct val="200000"/>
              </a:lnSpc>
            </a:pPr>
            <a:r>
              <a:rPr lang="en-US" dirty="0">
                <a:effectLst/>
                <a:latin typeface="Marker Felt" panose="00000400000000000000" pitchFamily="2" charset="0"/>
                <a:ea typeface="Times New Roman" panose="02020603050405020304" pitchFamily="18" charset="0"/>
              </a:rPr>
              <a:t>GUIDELINES:</a:t>
            </a:r>
          </a:p>
          <a:p>
            <a:pPr>
              <a:lnSpc>
                <a:spcPct val="200000"/>
              </a:lnSpc>
            </a:pPr>
            <a:r>
              <a:rPr lang="en-US" dirty="0">
                <a:effectLst/>
                <a:latin typeface="Marker Felt" panose="00000400000000000000" pitchFamily="2" charset="0"/>
                <a:ea typeface="Times New Roman" panose="02020603050405020304" pitchFamily="18" charset="0"/>
              </a:rPr>
              <a:t>1.  In an effort to keep the time of the talent shows manageable, </a:t>
            </a:r>
            <a:r>
              <a:rPr lang="en-US" i="1" u="sng" dirty="0">
                <a:effectLst/>
                <a:latin typeface="Marker Felt" panose="00000400000000000000" pitchFamily="2" charset="0"/>
                <a:ea typeface="Times New Roman" panose="02020603050405020304" pitchFamily="18" charset="0"/>
              </a:rPr>
              <a:t>we would like for students who would like to perform in one event</a:t>
            </a:r>
            <a:r>
              <a:rPr lang="en-US" u="sng" dirty="0">
                <a:effectLst/>
                <a:latin typeface="Marker Felt" panose="00000400000000000000" pitchFamily="2" charset="0"/>
                <a:ea typeface="Times New Roman" panose="02020603050405020304" pitchFamily="18" charset="0"/>
              </a:rPr>
              <a:t>.</a:t>
            </a:r>
            <a:endParaRPr lang="en-US" dirty="0">
              <a:effectLst/>
              <a:latin typeface="Marker Felt" panose="00000400000000000000" pitchFamily="2" charset="0"/>
              <a:ea typeface="Times New Roman" panose="02020603050405020304" pitchFamily="18" charset="0"/>
            </a:endParaRPr>
          </a:p>
          <a:p>
            <a:pPr>
              <a:lnSpc>
                <a:spcPct val="200000"/>
              </a:lnSpc>
            </a:pPr>
            <a:r>
              <a:rPr lang="en-US" dirty="0">
                <a:effectLst/>
                <a:latin typeface="Marker Felt" panose="00000400000000000000" pitchFamily="2" charset="0"/>
                <a:ea typeface="Times New Roman" panose="02020603050405020304" pitchFamily="18" charset="0"/>
              </a:rPr>
              <a:t>2.  Each act may not exceed 3:00 minutes in length.  </a:t>
            </a:r>
          </a:p>
          <a:p>
            <a:pPr>
              <a:lnSpc>
                <a:spcPct val="200000"/>
              </a:lnSpc>
            </a:pPr>
            <a:r>
              <a:rPr lang="en-US" dirty="0">
                <a:effectLst/>
                <a:latin typeface="Marker Felt" panose="00000400000000000000" pitchFamily="2" charset="0"/>
                <a:ea typeface="Times New Roman" panose="02020603050405020304" pitchFamily="18" charset="0"/>
              </a:rPr>
              <a:t>3.  Each audition must show preparation, memorization, and practice and needs to include all props, costumes. </a:t>
            </a:r>
          </a:p>
          <a:p>
            <a:pPr>
              <a:lnSpc>
                <a:spcPct val="200000"/>
              </a:lnSpc>
            </a:pPr>
            <a:r>
              <a:rPr lang="en-US" dirty="0">
                <a:effectLst/>
                <a:latin typeface="Marker Felt" panose="00000400000000000000" pitchFamily="2" charset="0"/>
                <a:ea typeface="Times New Roman" panose="02020603050405020304" pitchFamily="18" charset="0"/>
              </a:rPr>
              <a:t>4.  Singers: You may not sing with a recording that has someone else singing on it.</a:t>
            </a:r>
          </a:p>
          <a:p>
            <a:pPr>
              <a:lnSpc>
                <a:spcPct val="200000"/>
              </a:lnSpc>
            </a:pPr>
            <a:r>
              <a:rPr lang="en-US" dirty="0">
                <a:effectLst/>
                <a:latin typeface="Marker Felt" panose="00000400000000000000" pitchFamily="2" charset="0"/>
                <a:ea typeface="Times New Roman" panose="02020603050405020304" pitchFamily="18" charset="0"/>
              </a:rPr>
              <a:t>5.  Each student must provide his/her own equipment (including CD, Mp3, etc.) necessary for the show OR make prior arrangements with Mr. Thompson. Mr. Thompson would prefer you give your CD to Mr. T. by Monday, May 2</a:t>
            </a:r>
            <a:r>
              <a:rPr lang="en-US" baseline="30000" dirty="0">
                <a:effectLst/>
                <a:latin typeface="Marker Felt" panose="00000400000000000000" pitchFamily="2" charset="0"/>
                <a:ea typeface="Times New Roman" panose="02020603050405020304" pitchFamily="18" charset="0"/>
              </a:rPr>
              <a:t>nd</a:t>
            </a:r>
            <a:r>
              <a:rPr lang="en-US" dirty="0">
                <a:effectLst/>
                <a:latin typeface="Marker Felt" panose="00000400000000000000" pitchFamily="2" charset="0"/>
                <a:ea typeface="Times New Roman" panose="02020603050405020304" pitchFamily="18" charset="0"/>
              </a:rPr>
              <a:t>.</a:t>
            </a:r>
          </a:p>
        </p:txBody>
      </p:sp>
    </p:spTree>
    <p:extLst>
      <p:ext uri="{BB962C8B-B14F-4D97-AF65-F5344CB8AC3E}">
        <p14:creationId xmlns:p14="http://schemas.microsoft.com/office/powerpoint/2010/main" val="122488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8343" y="1097593"/>
            <a:ext cx="11713028" cy="3878626"/>
          </a:xfrm>
          <a:prstGeom prst="rect">
            <a:avLst/>
          </a:prstGeom>
        </p:spPr>
        <p:txBody>
          <a:bodyPr wrap="square">
            <a:spAutoFit/>
          </a:bodyPr>
          <a:lstStyle/>
          <a:p>
            <a:pPr>
              <a:lnSpc>
                <a:spcPct val="200000"/>
              </a:lnSpc>
            </a:pPr>
            <a:r>
              <a:rPr lang="en-US" dirty="0">
                <a:effectLst/>
                <a:latin typeface="Marker Felt" panose="00000400000000000000" pitchFamily="2" charset="0"/>
                <a:ea typeface="Times New Roman" panose="02020603050405020304" pitchFamily="18" charset="0"/>
              </a:rPr>
              <a:t>6.  Each student must be a courteous audience member during the auditions of other classmates, or his/her own audition will be disqualified.</a:t>
            </a:r>
          </a:p>
          <a:p>
            <a:pPr>
              <a:lnSpc>
                <a:spcPct val="200000"/>
              </a:lnSpc>
            </a:pPr>
            <a:r>
              <a:rPr lang="en-US" dirty="0">
                <a:effectLst/>
                <a:latin typeface="Marker Felt" panose="00000400000000000000" pitchFamily="2" charset="0"/>
                <a:ea typeface="Times New Roman" panose="02020603050405020304" pitchFamily="18" charset="0"/>
              </a:rPr>
              <a:t>7.  Real food and/or liquid may not be used as props on the stage.</a:t>
            </a:r>
          </a:p>
          <a:p>
            <a:pPr>
              <a:lnSpc>
                <a:spcPct val="200000"/>
              </a:lnSpc>
            </a:pPr>
            <a:r>
              <a:rPr lang="en-US" dirty="0">
                <a:effectLst/>
                <a:latin typeface="Marker Felt" panose="00000400000000000000" pitchFamily="2" charset="0"/>
                <a:ea typeface="Times New Roman" panose="02020603050405020304" pitchFamily="18" charset="0"/>
              </a:rPr>
              <a:t>8.  The “Act Information” sheet must be filled out and given to Mr. Thompson by everyone involved in the act </a:t>
            </a:r>
            <a:r>
              <a:rPr lang="en-US" u="sng" dirty="0">
                <a:effectLst/>
                <a:latin typeface="Marker Felt" panose="00000400000000000000" pitchFamily="2" charset="0"/>
                <a:ea typeface="Times New Roman" panose="02020603050405020304" pitchFamily="18" charset="0"/>
              </a:rPr>
              <a:t>before the audition may take place.</a:t>
            </a:r>
            <a:endParaRPr lang="en-US" dirty="0">
              <a:effectLst/>
              <a:latin typeface="Marker Felt" panose="00000400000000000000" pitchFamily="2" charset="0"/>
              <a:ea typeface="Times New Roman" panose="02020603050405020304" pitchFamily="18" charset="0"/>
            </a:endParaRPr>
          </a:p>
          <a:p>
            <a:pPr>
              <a:lnSpc>
                <a:spcPct val="200000"/>
              </a:lnSpc>
            </a:pPr>
            <a:r>
              <a:rPr lang="en-US" dirty="0">
                <a:effectLst/>
                <a:latin typeface="Marker Felt" panose="00000400000000000000" pitchFamily="2" charset="0"/>
                <a:ea typeface="Times New Roman" panose="02020603050405020304" pitchFamily="18" charset="0"/>
              </a:rPr>
              <a:t>9</a:t>
            </a:r>
            <a:r>
              <a:rPr lang="en-US" b="1" dirty="0">
                <a:effectLst/>
                <a:latin typeface="Marker Felt" panose="00000400000000000000" pitchFamily="2" charset="0"/>
                <a:ea typeface="Times New Roman" panose="02020603050405020304" pitchFamily="18" charset="0"/>
              </a:rPr>
              <a:t>. </a:t>
            </a:r>
            <a:r>
              <a:rPr lang="en-US" u="sng" dirty="0">
                <a:effectLst/>
                <a:latin typeface="Marker Felt" panose="00000400000000000000" pitchFamily="2" charset="0"/>
                <a:ea typeface="Times New Roman" panose="02020603050405020304" pitchFamily="18" charset="0"/>
              </a:rPr>
              <a:t>Once the info sheet is turned in, no changes may be made without consent from Dr. Wheat and Mr. Thompson</a:t>
            </a:r>
            <a:endParaRPr lang="en-US" dirty="0">
              <a:effectLst/>
              <a:latin typeface="Marker Felt" panose="00000400000000000000" pitchFamily="2" charset="0"/>
              <a:ea typeface="Times New Roman" panose="02020603050405020304" pitchFamily="18" charset="0"/>
            </a:endParaRPr>
          </a:p>
          <a:p>
            <a:pPr>
              <a:lnSpc>
                <a:spcPct val="200000"/>
              </a:lnSpc>
            </a:pPr>
            <a:r>
              <a:rPr lang="en-US" dirty="0">
                <a:effectLst/>
                <a:latin typeface="Marker Felt" panose="00000400000000000000" pitchFamily="2" charset="0"/>
                <a:ea typeface="Times New Roman" panose="02020603050405020304" pitchFamily="18" charset="0"/>
              </a:rPr>
              <a:t>10</a:t>
            </a:r>
            <a:r>
              <a:rPr lang="en-US" b="1" dirty="0">
                <a:effectLst/>
                <a:latin typeface="Marker Felt" panose="00000400000000000000" pitchFamily="2" charset="0"/>
                <a:ea typeface="Times New Roman" panose="02020603050405020304" pitchFamily="18" charset="0"/>
              </a:rPr>
              <a:t>. </a:t>
            </a:r>
            <a:r>
              <a:rPr lang="en-US" dirty="0">
                <a:effectLst/>
                <a:latin typeface="Marker Felt" panose="00000400000000000000" pitchFamily="2" charset="0"/>
                <a:ea typeface="Times New Roman" panose="02020603050405020304" pitchFamily="18" charset="0"/>
              </a:rPr>
              <a:t>No lip-synching will be allowed.  We would like for the talent show to include acts that showcase our students’ </a:t>
            </a:r>
            <a:r>
              <a:rPr lang="en-US" u="sng" dirty="0">
                <a:effectLst/>
                <a:latin typeface="Marker Felt" panose="00000400000000000000" pitchFamily="2" charset="0"/>
                <a:ea typeface="Times New Roman" panose="02020603050405020304" pitchFamily="18" charset="0"/>
              </a:rPr>
              <a:t>talents </a:t>
            </a:r>
            <a:r>
              <a:rPr lang="en-US" dirty="0">
                <a:effectLst/>
                <a:latin typeface="Marker Felt" panose="00000400000000000000" pitchFamily="2" charset="0"/>
                <a:ea typeface="Times New Roman" panose="02020603050405020304" pitchFamily="18" charset="0"/>
              </a:rPr>
              <a:t>only!</a:t>
            </a:r>
          </a:p>
        </p:txBody>
      </p:sp>
    </p:spTree>
    <p:extLst>
      <p:ext uri="{BB962C8B-B14F-4D97-AF65-F5344CB8AC3E}">
        <p14:creationId xmlns:p14="http://schemas.microsoft.com/office/powerpoint/2010/main" val="3703799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415</Words>
  <Application>Microsoft Office PowerPoint</Application>
  <PresentationFormat>Widescreen</PresentationFormat>
  <Paragraphs>27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Marker Felt</vt:lpstr>
      <vt:lpstr>Symbol</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2020-08-23T10:55:05Z</dcterms:created>
  <dcterms:modified xsi:type="dcterms:W3CDTF">2020-08-23T10:55:09Z</dcterms:modified>
</cp:coreProperties>
</file>