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81" autoAdjust="0"/>
  </p:normalViewPr>
  <p:slideViewPr>
    <p:cSldViewPr>
      <p:cViewPr varScale="1">
        <p:scale>
          <a:sx n="108" d="100"/>
          <a:sy n="108" d="100"/>
        </p:scale>
        <p:origin x="16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12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FB3F9ED-FBA1-431C-8EE5-89055B3D057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253827B-2BBB-440A-859D-DE46ABD00A9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7E2D9D0F-1144-4E3B-B3CE-95C2D46F820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81972AF5-FBA9-426C-859A-AC9320F52DA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B23692-933A-4139-8021-8E94BE985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BFE46C0-9883-4751-95D4-95DCAE87347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54AD55B-FA7D-48D9-BDB5-E421E8E7DE0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2B47734-9272-403C-A959-AF32CD7CCA7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7A52CC30-F191-46B4-A8BD-CC27EC43058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866F056F-139F-4E79-AD35-95D1DEECB5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D0ADCC04-7FEB-4CCA-867C-2E4F687D2C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19F4F2C-7281-44CD-BA04-8D78A6E5D4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455473-0FC8-48BF-81F6-20BF711D56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14BFF4-6BF0-4146-9589-C474651CAB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A64B96-7337-43CB-BD52-3044823B4A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3F3E9-5454-4832-AE4F-514D9CBBBB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4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50E838-8C8D-4CF1-B9FB-317897B7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6AD8E53-F4B7-410A-A381-19289B3413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2001EEF-F97B-406E-A4EF-4A92E8E609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E0003-5474-43CD-BF75-CF01743325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162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5B3A66-D192-4FAC-8E91-1916BA708B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1FD8B7-54F7-4A9C-A19D-25B2F7DE36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5492EE-0725-4391-A397-C85D12D36B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61835-59FC-4734-892A-6567415D82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27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F8CFC91-3977-4D1A-8DFC-A237EF1630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4307F95-F1B4-49CE-9CEA-574715692A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034251-150B-4F63-80E1-5CF59205B8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98F6E-8D65-4B43-8D02-C69D2F5085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9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1C1E7F-7BC6-44E9-8929-F85EDA4175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2015BA-724C-42A4-8233-8BDBC2042C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E134CD8-6835-4F02-A940-0D2C1925B7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37BCB-0EB7-454D-820D-6A779F7D16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87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EC4CDF-D99F-47A5-9554-8674FD123E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BB8821-2980-4966-A262-EBF1DC8EF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43B9F6-C2BD-4BAD-A625-6210D9B935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0C1B5-E5A3-4A1F-8412-8F12EF13FD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94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B5796AF-173E-48A7-A502-E9D29B2807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CFEFB3-D01B-41CD-8334-E29F748FE4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C04211A-34E6-437D-990D-072E19FDD0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B2170-DDBB-4300-906F-46FEB653BD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00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5F6ECFC-7D80-4BC0-A1AF-422252FC65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3D65DE5-3114-4FCC-AF76-7CCA25885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9DBE204-7D44-41EC-BC38-2182BE105E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864C2-62A3-41EE-B80E-9802739F2E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463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AF48D37-2AB9-4FBD-A273-A95D325BA0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B04984-5620-4C59-89BD-D1F8C1F90B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741333F-E0AE-440D-9625-E3E16412B9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448EB-2919-4FCB-888C-600839308D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23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1C5F44-3CBC-4B79-BAB0-EFC413F3D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04C57E-EB39-4A5A-9C4A-5F077531C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DCD50-D29A-4CF0-976F-B3CDD6BBDC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68A04-886D-4275-AF90-8B854F0D85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244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496B4E-0F0A-422D-85E5-CD8DA0511F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9A7A76-0C0C-4B45-B527-151DD42910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FE8BAA-C20F-4BA2-9C69-ED1A584F6A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A23D7-5BA3-4D42-BAB1-9C7F434BAC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35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CF51F7B-1886-4769-9B85-52F8CD0135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DDA67EF-D005-4298-B782-318BD1458B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ADB9E223-101E-4789-86FC-74178CC1DF0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E74EB56E-A9A4-4489-9C6D-26A6A59F453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B1150666-910D-479F-9E06-9B35AFE7F27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CAC6376-174D-406E-B184-4A79C7D08B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5E511A5-F07E-458F-B2EC-21A27E7DD50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US" altLang="en-US" sz="4400"/>
              <a:t>Talent Show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678BE43-0CE6-4CD9-A106-D2E4566343A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en-US" alt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4C442C8-5FAA-4825-B1E2-12627A0F2D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Who May Audition?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808DE06F-482D-43B0-A618-52350F7CF5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Students</a:t>
            </a:r>
          </a:p>
          <a:p>
            <a:pPr eaLnBrk="1" hangingPunct="1"/>
            <a:r>
              <a:rPr lang="en-US" altLang="en-US"/>
              <a:t>Parents or Guardians</a:t>
            </a:r>
          </a:p>
          <a:p>
            <a:pPr eaLnBrk="1" hangingPunct="1"/>
            <a:r>
              <a:rPr lang="en-US" altLang="en-US"/>
              <a:t>Teachers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E3D2C4-08DE-4236-B3F2-436FEED44E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Acts to Consider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77F1D5B-4A1A-4E01-88C2-77661DACFD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Skits</a:t>
            </a:r>
          </a:p>
          <a:p>
            <a:pPr eaLnBrk="1" hangingPunct="1"/>
            <a:r>
              <a:rPr lang="en-US" altLang="en-US"/>
              <a:t>Juggling</a:t>
            </a:r>
          </a:p>
          <a:p>
            <a:pPr eaLnBrk="1" hangingPunct="1"/>
            <a:r>
              <a:rPr lang="en-US" altLang="en-US"/>
              <a:t>Songs</a:t>
            </a:r>
          </a:p>
          <a:p>
            <a:pPr eaLnBrk="1" hangingPunct="1"/>
            <a:r>
              <a:rPr lang="en-US" altLang="en-US"/>
              <a:t>Dance</a:t>
            </a:r>
          </a:p>
          <a:p>
            <a:pPr eaLnBrk="1" hangingPunct="1"/>
            <a:r>
              <a:rPr lang="en-US" altLang="en-US"/>
              <a:t>Instrumental Music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FCA53CD-35B5-4B05-8B49-FD2C78EBD7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Audition Rules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444655E-AF44-4F85-8027-D65847EE5C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Sign up for a time</a:t>
            </a:r>
          </a:p>
          <a:p>
            <a:pPr eaLnBrk="1" hangingPunct="1"/>
            <a:r>
              <a:rPr lang="en-US" altLang="en-US"/>
              <a:t>Perform for the director</a:t>
            </a:r>
          </a:p>
          <a:p>
            <a:pPr eaLnBrk="1" hangingPunct="1"/>
            <a:r>
              <a:rPr lang="en-US" altLang="en-US"/>
              <a:t>Top 20 acts will be selected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DEDC66A-D0BF-4594-B8B0-D283D6FD11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Schedule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D38DC0B6-AB1F-4D71-B934-C4C331862F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Auditions – October 2, 3, and 4 Auditorium: 6 to 8 p.m.</a:t>
            </a:r>
          </a:p>
          <a:p>
            <a:pPr eaLnBrk="1" hangingPunct="1"/>
            <a:r>
              <a:rPr lang="en-US" altLang="en-US"/>
              <a:t>Rehearsal -- October 7 to 18	 </a:t>
            </a:r>
            <a:br>
              <a:rPr lang="en-US" altLang="en-US"/>
            </a:br>
            <a:r>
              <a:rPr lang="en-US" altLang="en-US"/>
              <a:t>Sign up for space after auditions</a:t>
            </a:r>
            <a:br>
              <a:rPr lang="en-US" altLang="en-US"/>
            </a:br>
            <a:endParaRPr lang="en-US" altLang="en-US"/>
          </a:p>
          <a:p>
            <a:pPr eaLnBrk="1" hangingPunct="1"/>
            <a:r>
              <a:rPr lang="en-US" altLang="en-US"/>
              <a:t>Performance -- October 23 </a:t>
            </a:r>
            <a:br>
              <a:rPr lang="en-US" altLang="en-US"/>
            </a:br>
            <a:r>
              <a:rPr lang="en-US" altLang="en-US"/>
              <a:t>Auditorium: 7:30 to 10:30 p.m.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1F009CF5-EB09-4470-A8FA-97ECCB6DA5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Join in the Fun!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D97EDFD-F2C6-49F7-864F-EB71574507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Join a committee!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Tell your friends!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Talent Show</vt:lpstr>
      <vt:lpstr>Who May Audition?</vt:lpstr>
      <vt:lpstr>Acts to Consider</vt:lpstr>
      <vt:lpstr>Audition Rules</vt:lpstr>
      <vt:lpstr>Schedule</vt:lpstr>
      <vt:lpstr>Join in the Fun!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2020-08-23T10:55:33Z</dcterms:created>
  <dcterms:modified xsi:type="dcterms:W3CDTF">2020-11-04T18:41:13Z</dcterms:modified>
</cp:coreProperties>
</file>