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22BB28-7F38-4AB1-9383-3D94B2E2EC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348390-96B4-42D5-9837-D863414770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CD3CA4-3C93-4460-B629-414018457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D3D5-2914-4E7E-8829-5DE42F570350}" type="datetimeFigureOut">
              <a:rPr lang="en-US" smtClean="0"/>
              <a:t>8/23/2020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8563F4-3993-48E6-811A-4D028A0CF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4476CA-29FF-4630-8B01-512806422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73900-7558-4A99-8718-219E25B08D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973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1F3A6-58AA-4086-B4AC-1DE04A4E6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B7CD7C-FF5E-4228-B5FE-06D2C7BF0B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D1E436-6C20-44B7-9499-FE5ECB6E6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D3D5-2914-4E7E-8829-5DE42F570350}" type="datetimeFigureOut">
              <a:rPr lang="en-US" smtClean="0"/>
              <a:t>8/23/2020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85E747-A048-41E6-AE24-04E466331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075160-4B5D-4E50-8253-08375DC28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73900-7558-4A99-8718-219E25B08D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758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90224B-F6AE-40EE-8FF1-623C0C9F8B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FF2424-EBFE-4363-A56D-94282F7B9B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5671A0-B553-488E-8DF1-31A47DB25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D3D5-2914-4E7E-8829-5DE42F570350}" type="datetimeFigureOut">
              <a:rPr lang="en-US" smtClean="0"/>
              <a:t>8/23/2020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A77E33-CD6E-41F5-BE06-2587DE28F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EFFB1F-B257-43D7-A783-C035369AC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73900-7558-4A99-8718-219E25B08D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5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F21D0-4756-45AD-B92B-266542754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EA5E61-109B-4FDE-BD1A-4D8D525AE3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18E56B-2D1E-4A0F-B014-DA058870B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D3D5-2914-4E7E-8829-5DE42F570350}" type="datetimeFigureOut">
              <a:rPr lang="en-US" smtClean="0"/>
              <a:t>8/23/2020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56CF4-17CB-456E-847B-D53AF6FC6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15EC67-895D-40CD-A4BC-FFFFC22DF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73900-7558-4A99-8718-219E25B08D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288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70887B-E90A-4C9D-98D9-9BADB796F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4D2462-D7B1-485C-B0B9-333E75CCE0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A780F-DBE8-490A-807C-305092AA6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D3D5-2914-4E7E-8829-5DE42F570350}" type="datetimeFigureOut">
              <a:rPr lang="en-US" smtClean="0"/>
              <a:t>8/23/2020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BC8A85-B5E5-418C-B9F6-08C19FBB0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972BE-DD20-4D9B-9DD7-F682FA1A8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73900-7558-4A99-8718-219E25B08D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401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3F316-9FCA-45CD-90AC-360396835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598E13-65EA-499C-9A8B-E089B8FC6A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C6D264-E829-4056-9E1C-8BB81AFA28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ED8DE9-92B6-4485-86CD-B2C9CD693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D3D5-2914-4E7E-8829-5DE42F570350}" type="datetimeFigureOut">
              <a:rPr lang="en-US" smtClean="0"/>
              <a:t>8/23/2020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061AD3-211A-4D2C-8A29-AB8D1BF89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F62BCB-9FD7-40A8-A61F-58E227A6D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73900-7558-4A99-8718-219E25B08D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35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16D06-9B2C-45CF-BCC8-46FB836C9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F95E7A-F957-4AF7-A62D-294FB46AD9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2D4A4F-552D-4902-9B5D-5BA018C86A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010989-FA8A-43CF-9B71-C3313A32A1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4159A1-C6EE-4C4A-9C7D-F6246AC23A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0F9AB2-8482-4EFC-97C8-B74D7379C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D3D5-2914-4E7E-8829-5DE42F570350}" type="datetimeFigureOut">
              <a:rPr lang="en-US" smtClean="0"/>
              <a:t>8/23/2020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499B7E-DC45-4969-BFB7-8E644FD99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B26A831-6900-4EDD-AC20-F547EDB6D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73900-7558-4A99-8718-219E25B08D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549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537A7-13AA-4148-AB34-5D634D110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7F54AF-3111-4B38-9012-D8972695C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D3D5-2914-4E7E-8829-5DE42F570350}" type="datetimeFigureOut">
              <a:rPr lang="en-US" smtClean="0"/>
              <a:t>8/23/2020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DF7910-B1BD-4860-A5F3-26C8CF158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BBFCC7-EA1C-4274-AD7B-563A4FF55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73900-7558-4A99-8718-219E25B08D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673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1125750-2730-4AA9-9341-04DA4FE6D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D3D5-2914-4E7E-8829-5DE42F570350}" type="datetimeFigureOut">
              <a:rPr lang="en-US" smtClean="0"/>
              <a:t>8/23/2020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C04353-8082-465B-8596-BB60F7ECC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7115B1-1E2E-435E-AEC9-01FC29442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73900-7558-4A99-8718-219E25B08D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991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CCC77-9F63-4C28-BB5D-478795C54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522EFE-738F-4386-A530-7560E62A34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877369-C181-46D1-A70D-54B6AC4E88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AC36DD-9AF4-4D6E-8B45-02AF3160F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D3D5-2914-4E7E-8829-5DE42F570350}" type="datetimeFigureOut">
              <a:rPr lang="en-US" smtClean="0"/>
              <a:t>8/23/2020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D8E33B-C26E-4617-B855-AE874C7AD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979E3F-E930-40A8-9184-5B803C6CA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73900-7558-4A99-8718-219E25B08D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824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643A3-60D5-4715-845D-E34DAE1F8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A77B1F-B8E0-43C7-8B88-CBCC9A273F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884933-3143-4AA0-84C5-665CDA2CDD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E8089A-61A6-472F-B563-A96F3445F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D3D5-2914-4E7E-8829-5DE42F570350}" type="datetimeFigureOut">
              <a:rPr lang="en-US" smtClean="0"/>
              <a:t>8/23/2020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2F9C5F-DCA1-4BA5-AF6A-E34DFCEC1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0C831B-141F-4586-8B1C-31E0FC228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73900-7558-4A99-8718-219E25B08D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503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E311D4D-BB7A-411F-8487-8933D102A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F57BFD-C489-411D-B216-F1D8AB3B2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6FA63E-8E20-42D4-94CA-E1B3FBDB36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7D3D5-2914-4E7E-8829-5DE42F570350}" type="datetimeFigureOut">
              <a:rPr lang="en-US" smtClean="0"/>
              <a:t>8/23/2020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257EDB-7D03-483D-9EDC-0E9ADC0E3F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EF7846-666F-43D5-9454-C2344E2B66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A73900-7558-4A99-8718-219E25B08D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854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10E8E-9059-4302-A920-EBCB498A39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E4FE4A-FEB4-4904-A319-7C1F197D60C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8349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2020-08-23T10:27:46Z</dcterms:created>
  <dcterms:modified xsi:type="dcterms:W3CDTF">2020-08-23T10:27:51Z</dcterms:modified>
</cp:coreProperties>
</file>